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2" r:id="rId4"/>
  </p:sldMasterIdLst>
  <p:sldIdLst>
    <p:sldId id="257" r:id="rId5"/>
    <p:sldId id="262" r:id="rId6"/>
    <p:sldId id="258" r:id="rId7"/>
    <p:sldId id="259" r:id="rId8"/>
    <p:sldId id="260" r:id="rId9"/>
    <p:sldId id="261" r:id="rId10"/>
    <p:sldId id="26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5" autoAdjust="0"/>
    <p:restoredTop sz="94619" autoAdjust="0"/>
  </p:normalViewPr>
  <p:slideViewPr>
    <p:cSldViewPr snapToGrid="0">
      <p:cViewPr varScale="1">
        <p:scale>
          <a:sx n="67" d="100"/>
          <a:sy n="67" d="100"/>
        </p:scale>
        <p:origin x="60" y="6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8/20/2020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017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4963-E985-44C4-B8C4-FDD613B7C2F8}" type="datetime1">
              <a:rPr lang="en-US" smtClean="0"/>
              <a:t>8/20/2020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591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8/20/2020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849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8/20/2020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443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8/20/2020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80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8/20/2020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323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8/20/2020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046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8/20/2020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36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8/20/2020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494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8/20/2020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766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8/20/2020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289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8/20/2020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00897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11" r:id="rId5"/>
    <p:sldLayoutId id="2147483760" r:id="rId6"/>
    <p:sldLayoutId id="2147483762" r:id="rId7"/>
    <p:sldLayoutId id="2147483706" r:id="rId8"/>
    <p:sldLayoutId id="2147483709" r:id="rId9"/>
    <p:sldLayoutId id="2147483707" r:id="rId10"/>
    <p:sldLayoutId id="2147483708" r:id="rId11"/>
  </p:sldLayoutIdLst>
  <p:hf sldNum="0"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black_friction/5296521553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ode.visualstudio.com/download" TargetMode="External"/><Relationship Id="rId2" Type="http://schemas.openxmlformats.org/officeDocument/2006/relationships/hyperlink" Target="https://www.google.com/intl/en_ie/chrome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sa/3.0/" TargetMode="External"/><Relationship Id="rId5" Type="http://schemas.openxmlformats.org/officeDocument/2006/relationships/hyperlink" Target="https://www.lifewire.com/google-people-search-3482686" TargetMode="External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D6D7A0BC-0046-4CAA-8E7F-DCAFE511E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21E816-31F5-48BB-BD02-D15F2F18B4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</p:spPr>
        <p:txBody>
          <a:bodyPr>
            <a:normAutofit/>
          </a:bodyPr>
          <a:lstStyle/>
          <a:p>
            <a:r>
              <a:rPr lang="en-US" dirty="0"/>
              <a:t>Introduction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5D6E6B-3353-491C-A3C6-F278D6CED8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468233"/>
          </a:xfrm>
        </p:spPr>
        <p:txBody>
          <a:bodyPr>
            <a:normAutofit/>
          </a:bodyPr>
          <a:lstStyle/>
          <a:p>
            <a:r>
              <a:rPr lang="en-US" dirty="0"/>
              <a:t>Introduction to web design bootcamp – University of Limerick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7C6334F-6411-41EC-AD7D-179EDD8B5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6B02CEE-3AF8-4349-9B3E-8970E6DF62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AA01CF0-3FB5-44EB-B7DE-F2E86374C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" name="Picture 5" descr="abstract image">
            <a:extLst>
              <a:ext uri="{FF2B5EF4-FFF2-40B4-BE49-F238E27FC236}">
                <a16:creationId xmlns:a16="http://schemas.microsoft.com/office/drawing/2014/main" id="{F1A8C364-94D4-4630-BAD0-78722F3470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8733" y="3081867"/>
            <a:ext cx="11260667" cy="331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805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1BB56EB9-078F-4952-AC1F-149C7A0AE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3772EE4-ED5E-4D3A-A306-B22CF86678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601200"/>
            <a:ext cx="3703320" cy="578936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CF0F23-948E-4009-A89C-12072476A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280" y="944752"/>
            <a:ext cx="3259016" cy="1462692"/>
          </a:xfrm>
        </p:spPr>
        <p:txBody>
          <a:bodyPr>
            <a:normAutofit/>
          </a:bodyPr>
          <a:lstStyle/>
          <a:p>
            <a:r>
              <a:rPr lang="en-IE">
                <a:solidFill>
                  <a:srgbClr val="FFFFFF"/>
                </a:solidFill>
              </a:rPr>
              <a:t>Main Points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0058680-D07C-4893-B2B7-91543F18AB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7B42427A-0A1F-4A55-8705-D9179F1E0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EE54A6FE-D8CB-48A3-900B-053D4EBD3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1DEA8D-59F9-4B57-ADE7-6D8A3B545C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513" y="2536031"/>
            <a:ext cx="3123783" cy="3671936"/>
          </a:xfrm>
        </p:spPr>
        <p:txBody>
          <a:bodyPr anchor="t">
            <a:normAutofit/>
          </a:bodyPr>
          <a:lstStyle/>
          <a:p>
            <a:r>
              <a:rPr lang="en-IE" cap="small" dirty="0">
                <a:solidFill>
                  <a:srgbClr val="FFFFFF"/>
                </a:solidFill>
              </a:rPr>
              <a:t>What is the Internet?</a:t>
            </a:r>
          </a:p>
          <a:p>
            <a:r>
              <a:rPr lang="en-IE" cap="small" dirty="0">
                <a:solidFill>
                  <a:srgbClr val="FFFFFF"/>
                </a:solidFill>
              </a:rPr>
              <a:t>How does it work?</a:t>
            </a:r>
          </a:p>
          <a:p>
            <a:r>
              <a:rPr lang="en-IE" cap="small" dirty="0">
                <a:solidFill>
                  <a:srgbClr val="FFFFFF"/>
                </a:solidFill>
              </a:rPr>
              <a:t>How do webpages work?</a:t>
            </a:r>
          </a:p>
          <a:p>
            <a:r>
              <a:rPr lang="en-IE" cap="small" dirty="0">
                <a:solidFill>
                  <a:srgbClr val="FFFFFF"/>
                </a:solidFill>
              </a:rPr>
              <a:t>What software will we need?</a:t>
            </a:r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E90E7358-80FE-452F-BDA1-7662AA068E1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13485"/>
          <a:stretch/>
        </p:blipFill>
        <p:spPr>
          <a:xfrm>
            <a:off x="4241830" y="601200"/>
            <a:ext cx="7503636" cy="578936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193D1C5-424E-403A-872C-EB023BFBA73F}"/>
              </a:ext>
            </a:extLst>
          </p:cNvPr>
          <p:cNvSpPr txBox="1"/>
          <p:nvPr/>
        </p:nvSpPr>
        <p:spPr>
          <a:xfrm>
            <a:off x="9383922" y="6190510"/>
            <a:ext cx="2361544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IE" sz="700">
                <a:solidFill>
                  <a:srgbClr val="FFFFFF"/>
                </a:solidFill>
                <a:hlinkClick r:id="rId3" tooltip="https://www.flickr.com/photos/black_friction/529652155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IE" sz="700">
                <a:solidFill>
                  <a:srgbClr val="FFFFFF"/>
                </a:solidFill>
              </a:rPr>
              <a:t> by Unknown Author is licensed under </a:t>
            </a:r>
            <a:r>
              <a:rPr lang="en-IE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IE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6146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1BB56EB9-078F-4952-AC1F-149C7A0AE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3772EE4-ED5E-4D3A-A306-B22CF86678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601200"/>
            <a:ext cx="3703320" cy="578936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562972-3449-42D1-8185-B4BEFD52A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280" y="944752"/>
            <a:ext cx="3259016" cy="5231196"/>
          </a:xfrm>
        </p:spPr>
        <p:txBody>
          <a:bodyPr anchor="ctr" anchorCtr="0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The web – 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>how we find things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0058680-D07C-4893-B2B7-91543F18AB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B42427A-0A1F-4A55-8705-D9179F1E0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E54A6FE-D8CB-48A3-900B-053D4EBD3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FD149B-BE28-491F-982A-21DD275389B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961123" y="601200"/>
            <a:ext cx="6065049" cy="5789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846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28">
            <a:extLst>
              <a:ext uri="{FF2B5EF4-FFF2-40B4-BE49-F238E27FC236}">
                <a16:creationId xmlns:a16="http://schemas.microsoft.com/office/drawing/2014/main" id="{F875149D-F692-45DA-8324-D5E0193D5F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0">
            <a:extLst>
              <a:ext uri="{FF2B5EF4-FFF2-40B4-BE49-F238E27FC236}">
                <a16:creationId xmlns:a16="http://schemas.microsoft.com/office/drawing/2014/main" id="{C0B19935-C760-4698-9DD1-973C8A428D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1" name="Rectangle 32">
            <a:extLst>
              <a:ext uri="{FF2B5EF4-FFF2-40B4-BE49-F238E27FC236}">
                <a16:creationId xmlns:a16="http://schemas.microsoft.com/office/drawing/2014/main" id="{08990612-E008-4F02-AEBB-B140BE7535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2" name="Rectangle 34">
            <a:extLst>
              <a:ext uri="{FF2B5EF4-FFF2-40B4-BE49-F238E27FC236}">
                <a16:creationId xmlns:a16="http://schemas.microsoft.com/office/drawing/2014/main" id="{A310A41F-3A14-4150-B6CF-0A577DDDEA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3" name="Rectangle 36">
            <a:extLst>
              <a:ext uri="{FF2B5EF4-FFF2-40B4-BE49-F238E27FC236}">
                <a16:creationId xmlns:a16="http://schemas.microsoft.com/office/drawing/2014/main" id="{7B89EEFD-93BC-4ACF-962C-E6279E72B0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436" y="723899"/>
            <a:ext cx="3703320" cy="5666666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B90973-5AA8-4706-9BD4-5DD8E55E3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189" y="1209184"/>
            <a:ext cx="3089189" cy="4734416"/>
          </a:xfr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Clients and servers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F5DE3F2-1E56-4E10-833D-C858B8A323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4557713" y="1005839"/>
            <a:ext cx="6900862" cy="5130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9086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E9751CB9-7B25-4EB8-9A6F-82F822549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1317383-CF3B-4B02-9512-BECBEF6362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1D4C7A0-6DF2-4F2D-A45D-F111582974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BF3943D-BCB6-4B31-809D-A005686483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9373A6F-2E1F-4613-8E1D-D68057D29F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2377" y="601200"/>
            <a:ext cx="3707477" cy="562497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5E1236-D2FC-4658-9D63-57AA81618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255" y="702155"/>
            <a:ext cx="3409783" cy="5353871"/>
          </a:xfrm>
        </p:spPr>
        <p:txBody>
          <a:bodyPr anchor="ctr" anchorCtr="0">
            <a:normAutofit/>
          </a:bodyPr>
          <a:lstStyle/>
          <a:p>
            <a:r>
              <a:rPr lang="en-IE" dirty="0">
                <a:solidFill>
                  <a:srgbClr val="FFFFFF"/>
                </a:solidFill>
              </a:rPr>
              <a:t>Browsers</a:t>
            </a:r>
          </a:p>
        </p:txBody>
      </p:sp>
      <p:pic>
        <p:nvPicPr>
          <p:cNvPr id="9" name="Content Placeholder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2ED95827-B616-44F2-A60F-8FD574ACBD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2231" y="1328146"/>
            <a:ext cx="6831503" cy="4184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9248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0785C4E7-545B-4D43-81C9-76F75297C2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1B6ECCA-7A31-489A-9EB5-A736F1A384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657081C-9529-4BAD-8D9E-855E0D178A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4FBA72A-1CDB-4DED-9D9F-8DCEA66D6C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EFA499E-F4DC-4889-A998-1AB63657FE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2377" y="638175"/>
            <a:ext cx="3707477" cy="576262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8366F0-3DB8-45D3-9A61-0F4981791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782053"/>
            <a:ext cx="3421229" cy="5437771"/>
          </a:xfrm>
        </p:spPr>
        <p:txBody>
          <a:bodyPr anchor="ctr" anchorCtr="0">
            <a:normAutofit/>
          </a:bodyPr>
          <a:lstStyle/>
          <a:p>
            <a:pPr>
              <a:lnSpc>
                <a:spcPct val="90000"/>
              </a:lnSpc>
            </a:pPr>
            <a:r>
              <a:rPr lang="en-IE" sz="2400" dirty="0">
                <a:solidFill>
                  <a:srgbClr val="FFFFFF"/>
                </a:solidFill>
              </a:rPr>
              <a:t>SOFTWARE for this course</a:t>
            </a:r>
            <a:br>
              <a:rPr lang="en-IE" sz="2400" dirty="0">
                <a:solidFill>
                  <a:srgbClr val="FFFFFF"/>
                </a:solidFill>
              </a:rPr>
            </a:br>
            <a:br>
              <a:rPr lang="en-IE" sz="2400" dirty="0">
                <a:solidFill>
                  <a:srgbClr val="FFFFFF"/>
                </a:solidFill>
              </a:rPr>
            </a:br>
            <a:r>
              <a:rPr lang="en-IE" sz="2400" dirty="0">
                <a:solidFill>
                  <a:srgbClr val="FFFFFF"/>
                </a:solidFill>
              </a:rPr>
              <a:t>	- Google Chrome</a:t>
            </a:r>
            <a:br>
              <a:rPr lang="en-IE" sz="2400" dirty="0">
                <a:solidFill>
                  <a:srgbClr val="FFFFFF"/>
                </a:solidFill>
              </a:rPr>
            </a:br>
            <a:r>
              <a:rPr lang="en-IE" sz="2400" dirty="0">
                <a:solidFill>
                  <a:srgbClr val="FFFFFF"/>
                </a:solidFill>
              </a:rPr>
              <a:t>	- VSCODE</a:t>
            </a:r>
          </a:p>
        </p:txBody>
      </p:sp>
      <p:pic>
        <p:nvPicPr>
          <p:cNvPr id="7" name="Picture 6" descr="Visual Studio Code (VSCode)">
            <a:extLst>
              <a:ext uri="{FF2B5EF4-FFF2-40B4-BE49-F238E27FC236}">
                <a16:creationId xmlns:a16="http://schemas.microsoft.com/office/drawing/2014/main" id="{126B4CD5-FC4E-44EF-A517-30885B9A05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8219" y="2366791"/>
            <a:ext cx="3024390" cy="2268293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5F8E3B12-4ED7-4DDE-A720-58DAD716A4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58134" y="638173"/>
            <a:ext cx="3686129" cy="5755168"/>
          </a:xfrm>
          <a:prstGeom prst="rect">
            <a:avLst/>
          </a:prstGeom>
          <a:noFill/>
          <a:ln w="19050">
            <a:solidFill>
              <a:srgbClr val="F5FD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Google Chrome">
            <a:extLst>
              <a:ext uri="{FF2B5EF4-FFF2-40B4-BE49-F238E27FC236}">
                <a16:creationId xmlns:a16="http://schemas.microsoft.com/office/drawing/2014/main" id="{9D087A31-944A-40EA-A9B4-EF84D04C8C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6443" y="2386168"/>
            <a:ext cx="3033384" cy="2229537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E48E5443-80E7-4AE3-B50F-9B6837BE09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50180" y="638174"/>
            <a:ext cx="3680469" cy="5755167"/>
          </a:xfrm>
          <a:prstGeom prst="rect">
            <a:avLst/>
          </a:prstGeom>
          <a:noFill/>
          <a:ln w="19050">
            <a:solidFill>
              <a:srgbClr val="969F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4809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1BB56EB9-078F-4952-AC1F-149C7A0AE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3772EE4-ED5E-4D3A-A306-B22CF86678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601200"/>
            <a:ext cx="3703320" cy="578936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5793F3-8F7E-4BE3-B474-4E2398724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280" y="944752"/>
            <a:ext cx="3259016" cy="3097312"/>
          </a:xfrm>
        </p:spPr>
        <p:txBody>
          <a:bodyPr>
            <a:normAutofit/>
          </a:bodyPr>
          <a:lstStyle/>
          <a:p>
            <a:r>
              <a:rPr lang="en-IE" dirty="0">
                <a:solidFill>
                  <a:srgbClr val="FFFFFF"/>
                </a:solidFill>
              </a:rPr>
              <a:t>Where to find the software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0058680-D07C-4893-B2B7-91543F18AB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B42427A-0A1F-4A55-8705-D9179F1E0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E54A6FE-D8CB-48A3-900B-053D4EBD3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D74983C8-3BFB-4146-A7EE-01885E6810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513" y="4745273"/>
            <a:ext cx="3123783" cy="1462693"/>
          </a:xfrm>
        </p:spPr>
        <p:txBody>
          <a:bodyPr anchor="t">
            <a:normAutofit/>
          </a:bodyPr>
          <a:lstStyle/>
          <a:p>
            <a:r>
              <a:rPr lang="en-US" dirty="0">
                <a:solidFill>
                  <a:srgbClr val="FFFFFF"/>
                </a:solidFill>
                <a:hlinkClick r:id="rId2"/>
              </a:rPr>
              <a:t>https://www.google.com/intl/en_ie/chrome/</a:t>
            </a:r>
            <a:endParaRPr lang="en-US" dirty="0">
              <a:solidFill>
                <a:srgbClr val="FFFFFF"/>
              </a:solidFill>
            </a:endParaRPr>
          </a:p>
          <a:p>
            <a:r>
              <a:rPr lang="en-US" dirty="0">
                <a:solidFill>
                  <a:srgbClr val="FFFFFF"/>
                </a:solidFill>
                <a:hlinkClick r:id="rId3"/>
              </a:rPr>
              <a:t>https://code.visualstudio.com/download</a:t>
            </a:r>
            <a:endParaRPr lang="en-US" dirty="0">
              <a:solidFill>
                <a:srgbClr val="FFFFFF"/>
              </a:solidFill>
            </a:endParaRPr>
          </a:p>
          <a:p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5" name="Content Placeholder 4" descr="A person standing on a dry grass field&#10;&#10;Description automatically generated">
            <a:extLst>
              <a:ext uri="{FF2B5EF4-FFF2-40B4-BE49-F238E27FC236}">
                <a16:creationId xmlns:a16="http://schemas.microsoft.com/office/drawing/2014/main" id="{EE2B3E6F-0B93-4539-B3D2-236BCEEBB8B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r="13485"/>
          <a:stretch/>
        </p:blipFill>
        <p:spPr>
          <a:xfrm flipH="1">
            <a:off x="4241830" y="601200"/>
            <a:ext cx="7503636" cy="578936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A9D833A-2BAF-42CD-B0F3-D315D813263C}"/>
              </a:ext>
            </a:extLst>
          </p:cNvPr>
          <p:cNvSpPr txBox="1"/>
          <p:nvPr/>
        </p:nvSpPr>
        <p:spPr>
          <a:xfrm>
            <a:off x="9383922" y="6190510"/>
            <a:ext cx="2361544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IE" sz="700">
                <a:solidFill>
                  <a:srgbClr val="FFFFFF"/>
                </a:solidFill>
                <a:hlinkClick r:id="rId5" tooltip="https://www.lifewire.com/google-people-search-348268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IE" sz="700">
                <a:solidFill>
                  <a:srgbClr val="FFFFFF"/>
                </a:solidFill>
              </a:rPr>
              <a:t> by Unknown Author is licensed under </a:t>
            </a:r>
            <a:r>
              <a:rPr lang="en-IE" sz="700">
                <a:solidFill>
                  <a:srgbClr val="FFFFFF"/>
                </a:solidFill>
                <a:hlinkClick r:id="rId6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IE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5595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DividendVTI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Dividend">
      <a:majorFont>
        <a:latin typeface="Franklin Gothic Demi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D289AE2-D2AE-49D1-AFAC-3A79F6794255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927BD4C1-B6B1-4715-ABF9-E660A51A4EA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1E7CA09-9778-4414-AE97-8064B12DA30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109</Words>
  <Application>Microsoft Office PowerPoint</Application>
  <PresentationFormat>Widescreen</PresentationFormat>
  <Paragraphs>16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Franklin Gothic Book</vt:lpstr>
      <vt:lpstr>Franklin Gothic Demi</vt:lpstr>
      <vt:lpstr>Wingdings 2</vt:lpstr>
      <vt:lpstr>DividendVTI</vt:lpstr>
      <vt:lpstr>Introduction</vt:lpstr>
      <vt:lpstr>Main Points</vt:lpstr>
      <vt:lpstr>The web –  how we find things</vt:lpstr>
      <vt:lpstr>Clients and servers</vt:lpstr>
      <vt:lpstr>Browsers</vt:lpstr>
      <vt:lpstr>SOFTWARE for this course   - Google Chrome  - VSCODE</vt:lpstr>
      <vt:lpstr>Where to find the software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creator>James Murphy</dc:creator>
  <cp:lastModifiedBy>James Murphy</cp:lastModifiedBy>
  <cp:revision>1</cp:revision>
  <dcterms:created xsi:type="dcterms:W3CDTF">2020-08-21T13:00:04Z</dcterms:created>
  <dcterms:modified xsi:type="dcterms:W3CDTF">2020-08-21T13:02:42Z</dcterms:modified>
</cp:coreProperties>
</file>