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93" r:id="rId5"/>
    <p:sldId id="294" r:id="rId6"/>
  </p:sldIdLst>
  <p:sldSz cx="16257588" cy="10158413"/>
  <p:notesSz cx="6888163" cy="10018713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43" autoAdjust="0"/>
  </p:normalViewPr>
  <p:slideViewPr>
    <p:cSldViewPr snapToGrid="0" snapToObjects="1">
      <p:cViewPr varScale="1">
        <p:scale>
          <a:sx n="74" d="100"/>
          <a:sy n="74" d="100"/>
        </p:scale>
        <p:origin x="99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739D856-D024-473D-ACA1-E9E1F3C28034}" type="datetimeFigureOut">
              <a:rPr lang="en-IE" smtClean="0"/>
              <a:t>29/05/2021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7E07181-2117-45DE-8D72-41AC84F612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038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758D53C-149F-6740-BCDE-ADDE24609432}" type="datetimeFigureOut">
              <a:rPr lang="en-US" smtClean="0"/>
              <a:t>5/29/2021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252538"/>
            <a:ext cx="54086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Superpowers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2799" y="1527481"/>
            <a:ext cx="7550921" cy="1338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Introduce code in the lobster to sprint (speed up) and also make a 180 degree turn if the numbers of worms left to save goes below a certain amount. Basically give the lobster additional powers (superpowers) at a point in the game to help you save more worms. </a:t>
            </a: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New static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variable and method in </a:t>
            </a:r>
            <a:r>
              <a:rPr lang="en-IE" sz="3200" b="1" dirty="0" err="1" smtClean="0">
                <a:solidFill>
                  <a:srgbClr val="005336"/>
                </a:solidFill>
                <a:ea typeface="+mj-ea"/>
                <a:cs typeface="+mj-cs"/>
              </a:rPr>
              <a:t>Crabworld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 to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check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these powers, new code in lobster to call this static method and apply superpowers. Then we’ll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change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the code to not have to use static methods and introduce the </a:t>
            </a:r>
            <a:r>
              <a:rPr lang="en-IE" sz="3200" b="1" dirty="0" err="1" smtClean="0">
                <a:solidFill>
                  <a:srgbClr val="005336"/>
                </a:solidFill>
                <a:ea typeface="+mj-ea"/>
                <a:cs typeface="+mj-cs"/>
              </a:rPr>
              <a:t>getWorld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() method and casting in Java.</a:t>
            </a: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Something to think about….</a:t>
            </a: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3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Superpowers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6612" y="1122984"/>
            <a:ext cx="7550921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Something for you to think about and do:</a:t>
            </a:r>
          </a:p>
          <a:p>
            <a:endParaRPr lang="en-IE" sz="3200" b="1" dirty="0" smtClean="0">
              <a:solidFill>
                <a:srgbClr val="00533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Can you think of any other superpowers that you might want to give to the Lobster or indeed the other creatures that might make the game more interesting? </a:t>
            </a:r>
          </a:p>
          <a:p>
            <a:endParaRPr lang="en-IE" sz="3200" b="1" dirty="0">
              <a:solidFill>
                <a:srgbClr val="00533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Maybe slight visual changes to the lobster when superpowers are on! </a:t>
            </a:r>
          </a:p>
          <a:p>
            <a:endParaRPr lang="en-IE" sz="3200" b="1" dirty="0">
              <a:solidFill>
                <a:srgbClr val="00533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In the next video we’ll take a look at an alternative way of displaying the win/lose message using a new subclass of animal and introduce the </a:t>
            </a:r>
            <a:r>
              <a:rPr lang="en-IE" sz="3200" b="1" dirty="0" err="1" smtClean="0">
                <a:solidFill>
                  <a:srgbClr val="005336"/>
                </a:solidFill>
              </a:rPr>
              <a:t>setImage</a:t>
            </a:r>
            <a:r>
              <a:rPr lang="en-IE" sz="3200" b="1" dirty="0" smtClean="0">
                <a:solidFill>
                  <a:srgbClr val="005336"/>
                </a:solidFill>
              </a:rPr>
              <a:t>() method in </a:t>
            </a:r>
            <a:r>
              <a:rPr lang="en-IE" sz="3200" b="1" dirty="0" err="1" smtClean="0">
                <a:solidFill>
                  <a:srgbClr val="005336"/>
                </a:solidFill>
              </a:rPr>
              <a:t>Greenfoot</a:t>
            </a:r>
            <a:r>
              <a:rPr lang="en-IE" sz="3200" b="1" dirty="0" smtClean="0">
                <a:solidFill>
                  <a:srgbClr val="005336"/>
                </a:solidFill>
              </a:rPr>
              <a:t>. </a:t>
            </a: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137211397D940B4BAE1908ED83D59" ma:contentTypeVersion="0" ma:contentTypeDescription="Create a new document." ma:contentTypeScope="" ma:versionID="7263ccf2e690e875e99a558b7728c5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8EA609-1291-4473-BFBC-F21AC1F4FF60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D412FB-0938-4822-880E-859E412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7F9092-BDA7-424C-B9CC-8BEFC49DF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UL-PowerPoint-template</Template>
  <TotalTime>7876</TotalTime>
  <Words>219</Words>
  <Application>Microsoft Office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Helvetica</vt:lpstr>
      <vt:lpstr>Montserrat Medium</vt:lpstr>
      <vt:lpstr>Office Theme</vt:lpstr>
      <vt:lpstr>ICT Bootcamp - Intro to Java – CrabWorld – Superpowers</vt:lpstr>
      <vt:lpstr>ICT Bootcamp - Intro to Java – CrabWorld – Superpowers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Bootcamp - Intro to Java – CrabWorld – Keyboard Control</dc:title>
  <dc:creator>Clem.ODonnell@ul.ie</dc:creator>
  <cp:lastModifiedBy>ITDGuest</cp:lastModifiedBy>
  <cp:revision>209</cp:revision>
  <cp:lastPrinted>2021-05-28T12:39:31Z</cp:lastPrinted>
  <dcterms:created xsi:type="dcterms:W3CDTF">2020-01-27T15:53:12Z</dcterms:created>
  <dcterms:modified xsi:type="dcterms:W3CDTF">2021-05-29T21:40:49Z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0x0101009C4137211397D940B4BAE1908ED83D59</vt:lpwstr>
  </property>
</Properties>
</file>