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7"/>
  </p:notesMasterIdLst>
  <p:handoutMasterIdLst>
    <p:handoutMasterId r:id="rId8"/>
  </p:handoutMasterIdLst>
  <p:sldIdLst>
    <p:sldId id="293" r:id="rId5"/>
    <p:sldId id="294" r:id="rId6"/>
  </p:sldIdLst>
  <p:sldSz cx="16257588" cy="10158413"/>
  <p:notesSz cx="6888163" cy="10018713"/>
  <p:defaultTextStyle>
    <a:defPPr>
      <a:defRPr lang="en-US"/>
    </a:defPPr>
    <a:lvl1pPr marL="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249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336"/>
    <a:srgbClr val="00A9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343" autoAdjust="0"/>
  </p:normalViewPr>
  <p:slideViewPr>
    <p:cSldViewPr snapToGrid="0" snapToObjects="1">
      <p:cViewPr varScale="1">
        <p:scale>
          <a:sx n="74" d="100"/>
          <a:sy n="74" d="100"/>
        </p:scale>
        <p:origin x="99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E739D856-D024-473D-ACA1-E9E1F3C28034}" type="datetimeFigureOut">
              <a:rPr lang="en-IE" smtClean="0"/>
              <a:t>31/05/2021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E7E07181-2117-45DE-8D72-41AC84F6121B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603829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01698" y="0"/>
            <a:ext cx="2984871" cy="502676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D758D53C-149F-6740-BCDE-ADDE24609432}" type="datetimeFigureOut">
              <a:rPr lang="en-US" smtClean="0"/>
              <a:t>5/31/2021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9775" y="1252538"/>
            <a:ext cx="54086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01698" y="9516039"/>
            <a:ext cx="2984871" cy="50267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538137FE-F796-2E41-88C3-6EBCF174D120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62179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1pPr>
    <a:lvl2pPr marL="63387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2pPr>
    <a:lvl3pPr marL="126775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3pPr>
    <a:lvl4pPr marL="1901628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4pPr>
    <a:lvl5pPr marL="2535502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5pPr>
    <a:lvl6pPr marL="3169379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6pPr>
    <a:lvl7pPr marL="3803254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7pPr>
    <a:lvl8pPr marL="4437130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8pPr>
    <a:lvl9pPr marL="5071006" algn="l" defTabSz="1267752" rtl="0" eaLnBrk="1" latinLnBrk="0" hangingPunct="1">
      <a:defRPr sz="166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7776000"/>
            <a:ext cx="10080000" cy="796487"/>
          </a:xfrm>
        </p:spPr>
        <p:txBody>
          <a:bodyPr anchor="t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BE1192D-1B69-A648-85CB-F16FFBDED5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00" y="8572487"/>
            <a:ext cx="10080000" cy="796487"/>
          </a:xfrm>
        </p:spPr>
        <p:txBody>
          <a:bodyPr anchor="t">
            <a:normAutofit/>
          </a:bodyPr>
          <a:lstStyle>
            <a:lvl1pPr marL="0" indent="0" algn="l">
              <a:buNone/>
              <a:defRPr sz="3500">
                <a:solidFill>
                  <a:srgbClr val="00A956"/>
                </a:solidFill>
                <a:latin typeface="Georgia" panose="02040502050405020303" pitchFamily="18" charset="0"/>
              </a:defRPr>
            </a:lvl1pPr>
            <a:lvl2pPr marL="609671" indent="0" algn="ctr">
              <a:buNone/>
              <a:defRPr sz="2667"/>
            </a:lvl2pPr>
            <a:lvl3pPr marL="1219342" indent="0" algn="ctr">
              <a:buNone/>
              <a:defRPr sz="2400"/>
            </a:lvl3pPr>
            <a:lvl4pPr marL="1829014" indent="0" algn="ctr">
              <a:buNone/>
              <a:defRPr sz="2134"/>
            </a:lvl4pPr>
            <a:lvl5pPr marL="2438685" indent="0" algn="ctr">
              <a:buNone/>
              <a:defRPr sz="2134"/>
            </a:lvl5pPr>
            <a:lvl6pPr marL="3048356" indent="0" algn="ctr">
              <a:buNone/>
              <a:defRPr sz="2134"/>
            </a:lvl6pPr>
            <a:lvl7pPr marL="3658027" indent="0" algn="ctr">
              <a:buNone/>
              <a:defRPr sz="2134"/>
            </a:lvl7pPr>
            <a:lvl8pPr marL="4267697" indent="0" algn="ctr">
              <a:buNone/>
              <a:defRPr sz="2134"/>
            </a:lvl8pPr>
            <a:lvl9pPr marL="4877370" indent="0" algn="ctr">
              <a:buNone/>
              <a:defRPr sz="2134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1729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9D19D5-0F85-CB4E-B0A9-93B988A6B1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A9A43A-A3AB-9641-9E5A-9DA8B2CC07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2B5666-28FF-9F4F-8C5C-D50684398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6F1F43-8673-9348-80A9-029FC3617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6397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8995B1-CE25-1148-9140-B20A1F189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4C093B2-889C-3D45-91E5-6ABBE19F1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778FF8-B193-9B4D-A0D1-BDFE4CDC2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2698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B72F0-795F-DC49-8A85-915BF0F265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4000" y="6480000"/>
            <a:ext cx="10080000" cy="1808233"/>
          </a:xfrm>
        </p:spPr>
        <p:txBody>
          <a:bodyPr anchor="t">
            <a:normAutofit/>
          </a:bodyPr>
          <a:lstStyle>
            <a:lvl1pPr algn="l">
              <a:defRPr sz="4700" b="1">
                <a:solidFill>
                  <a:srgbClr val="00A956"/>
                </a:solidFill>
                <a:latin typeface="Helvetica" pitchFamily="2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108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B683AE-721B-8E45-86D0-EDEFBB6DA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3744000"/>
            <a:ext cx="10800000" cy="672893"/>
          </a:xfrm>
        </p:spPr>
        <p:txBody>
          <a:bodyPr anchor="t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279186-9A63-804D-B992-7A2615733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4416893"/>
            <a:ext cx="10800000" cy="662313"/>
          </a:xfrm>
        </p:spPr>
        <p:txBody>
          <a:bodyPr anchor="t"/>
          <a:lstStyle>
            <a:lvl1pPr marL="0" indent="0">
              <a:buNone/>
              <a:defRPr sz="3000">
                <a:solidFill>
                  <a:srgbClr val="005336"/>
                </a:solidFill>
              </a:defRPr>
            </a:lvl1pPr>
            <a:lvl2pPr marL="609671" indent="0">
              <a:buNone/>
              <a:defRPr sz="2667">
                <a:solidFill>
                  <a:schemeClr val="tx1">
                    <a:tint val="75000"/>
                  </a:schemeClr>
                </a:solidFill>
              </a:defRPr>
            </a:lvl2pPr>
            <a:lvl3pPr marL="12193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3pPr>
            <a:lvl4pPr marL="1829014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4pPr>
            <a:lvl5pPr marL="2438685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5pPr>
            <a:lvl6pPr marL="3048356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6pPr>
            <a:lvl7pPr marL="365802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7pPr>
            <a:lvl8pPr marL="4267697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8pPr>
            <a:lvl9pPr marL="4877370" indent="0">
              <a:buNone/>
              <a:defRPr sz="213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E03FE8-725B-C542-9752-0F0519FD70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A956"/>
                </a:solidFill>
              </a:defRPr>
            </a:lvl1pPr>
          </a:lstStyle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262716B-0319-2E48-8A4F-A486A8CCA02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3384000" y="5400000"/>
            <a:ext cx="2376000" cy="756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704787F-D361-3E40-984A-D6B2F134C9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4000" y="5040000"/>
            <a:ext cx="2376000" cy="14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37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2D57A8-4F44-A743-9523-4F882D6B3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FF2297-C797-C746-BFFC-71DBB907060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1BC500-FEB0-E34F-8384-75379BA52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A23037-7A0A-9643-8F64-D23E831E5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CD8BA-88AE-0D4A-A7D5-B98698AD45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73589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0" y="2412000"/>
            <a:ext cx="6909475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238C761-09FD-F940-A379-C15FF3112D0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30405" y="2412000"/>
            <a:ext cx="6655766" cy="6445420"/>
          </a:xfrm>
        </p:spPr>
        <p:txBody>
          <a:bodyPr/>
          <a:lstStyle>
            <a:lvl1pPr>
              <a:lnSpc>
                <a:spcPts val="4300"/>
              </a:lnSpc>
              <a:defRPr sz="2500" b="1"/>
            </a:lvl1pPr>
            <a:lvl2pPr>
              <a:lnSpc>
                <a:spcPts val="4300"/>
              </a:lnSpc>
              <a:defRPr sz="2500" b="1"/>
            </a:lvl2pPr>
            <a:lvl3pPr>
              <a:lnSpc>
                <a:spcPts val="4300"/>
              </a:lnSpc>
              <a:defRPr sz="2500" b="1"/>
            </a:lvl3pPr>
            <a:lvl4pPr>
              <a:lnSpc>
                <a:spcPts val="4300"/>
              </a:lnSpc>
              <a:defRPr sz="2500" b="1"/>
            </a:lvl4pPr>
            <a:lvl5pPr>
              <a:lnSpc>
                <a:spcPts val="4300"/>
              </a:lnSpc>
              <a:defRPr sz="2500" b="1"/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0" y="4355100"/>
            <a:ext cx="6909475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96164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Pictur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661D3-730A-F844-A2DE-9B4F97F8A0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3EF49-F03E-114E-B38A-058193C2BD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64003" y="2412000"/>
            <a:ext cx="6480000" cy="1784443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 b="1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82B8F-8DDB-EA48-8C5E-1872A88E9A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E16B0F-AE69-BD45-95F8-32FB5910EA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192152-6566-5E4A-89B9-969A87DF8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F22E7E51-C183-8145-ABEB-A2DDF19FB9A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64003" y="4355100"/>
            <a:ext cx="6480000" cy="4502320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b="0"/>
            </a:lvl1pPr>
            <a:lvl2pPr marL="609671" indent="0">
              <a:buNone/>
              <a:defRPr/>
            </a:lvl2pPr>
            <a:lvl3pPr marL="1219343" indent="0">
              <a:buNone/>
              <a:defRPr/>
            </a:lvl3pPr>
            <a:lvl4pPr marL="1829014" indent="0">
              <a:buNone/>
              <a:defRPr/>
            </a:lvl4pPr>
            <a:lvl5pPr marL="2438685" indent="0"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100852C3-1AE9-6D47-B34A-4970BBFD8C3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560000" y="2412000"/>
            <a:ext cx="7920000" cy="540000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118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066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Bullet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91F2900-C118-A14E-B938-836275F297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0" y="0"/>
            <a:ext cx="7653700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342900" indent="-34290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5516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6267A8-E11A-BC4B-ABF0-35302C5B76E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682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Transparent Picture with Text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268B0D1-E995-3245-959F-3166EEDDA7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0" y="0"/>
            <a:ext cx="16257588" cy="8532000"/>
          </a:xfrm>
        </p:spPr>
        <p:txBody>
          <a:bodyPr/>
          <a:lstStyle>
            <a:lvl1pPr marL="0" indent="0">
              <a:buNone/>
              <a:defRPr sz="4267"/>
            </a:lvl1pPr>
            <a:lvl2pPr marL="609671" indent="0">
              <a:buNone/>
              <a:defRPr sz="3734"/>
            </a:lvl2pPr>
            <a:lvl3pPr marL="1219342" indent="0">
              <a:buNone/>
              <a:defRPr sz="3200"/>
            </a:lvl3pPr>
            <a:lvl4pPr marL="1829014" indent="0">
              <a:buNone/>
              <a:defRPr sz="2667"/>
            </a:lvl4pPr>
            <a:lvl5pPr marL="2438685" indent="0">
              <a:buNone/>
              <a:defRPr sz="2667"/>
            </a:lvl5pPr>
            <a:lvl6pPr marL="3048356" indent="0">
              <a:buNone/>
              <a:defRPr sz="2667"/>
            </a:lvl6pPr>
            <a:lvl7pPr marL="3658027" indent="0">
              <a:buNone/>
              <a:defRPr sz="2667"/>
            </a:lvl7pPr>
            <a:lvl8pPr marL="4267697" indent="0">
              <a:buNone/>
              <a:defRPr sz="2667"/>
            </a:lvl8pPr>
            <a:lvl9pPr marL="4877370" indent="0">
              <a:buNone/>
              <a:defRPr sz="2667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482D14D-EFB8-194E-9283-741A4DB5D3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87" t="2468"/>
          <a:stretch/>
        </p:blipFill>
        <p:spPr>
          <a:xfrm>
            <a:off x="-1" y="-2300"/>
            <a:ext cx="7653701" cy="85343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071DBFB-D718-9E4A-B9E5-3A856A8BDB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5243495" cy="1423950"/>
          </a:xfrm>
        </p:spPr>
        <p:txBody>
          <a:bodyPr anchor="t"/>
          <a:lstStyle>
            <a:lvl1pPr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D83F82-1B7B-8841-8682-164A9DAE09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4000" y="3047525"/>
            <a:ext cx="5243495" cy="5239226"/>
          </a:xfrm>
        </p:spPr>
        <p:txBody>
          <a:bodyPr/>
          <a:lstStyle>
            <a:lvl1pPr marL="0" indent="0">
              <a:lnSpc>
                <a:spcPts val="4000"/>
              </a:lnSpc>
              <a:spcBef>
                <a:spcPts val="0"/>
              </a:spcBef>
              <a:buFont typeface="Arial" panose="020B0604020202020204" pitchFamily="34" charset="0"/>
              <a:buNone/>
              <a:defRPr sz="2500" b="1">
                <a:solidFill>
                  <a:schemeClr val="bg1"/>
                </a:solidFill>
              </a:defRPr>
            </a:lvl1pPr>
            <a:lvl2pPr marL="609671" indent="0">
              <a:buNone/>
              <a:defRPr sz="1867"/>
            </a:lvl2pPr>
            <a:lvl3pPr marL="1219342" indent="0">
              <a:buNone/>
              <a:defRPr sz="1600"/>
            </a:lvl3pPr>
            <a:lvl4pPr marL="1829014" indent="0">
              <a:buNone/>
              <a:defRPr sz="1334"/>
            </a:lvl4pPr>
            <a:lvl5pPr marL="2438685" indent="0">
              <a:buNone/>
              <a:defRPr sz="1334"/>
            </a:lvl5pPr>
            <a:lvl6pPr marL="3048356" indent="0">
              <a:buNone/>
              <a:defRPr sz="1334"/>
            </a:lvl6pPr>
            <a:lvl7pPr marL="3658027" indent="0">
              <a:buNone/>
              <a:defRPr sz="1334"/>
            </a:lvl7pPr>
            <a:lvl8pPr marL="4267697" indent="0">
              <a:buNone/>
              <a:defRPr sz="1334"/>
            </a:lvl8pPr>
            <a:lvl9pPr marL="4877370" indent="0">
              <a:buNone/>
              <a:defRPr sz="133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2BE757-A7B3-EC49-B81F-E4004CBD0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72DCB14-3FFF-4946-A910-047852840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811BA-6058-7E4C-BF7B-D24B11BC9F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CC47E-4B7D-1647-9F80-3037E352F95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6292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0A7FBCA-0170-A045-A7B9-C21077D8EC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4000" y="1224000"/>
            <a:ext cx="14022170" cy="104295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AE127D-E475-0447-ABE5-C831EB30D39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64000" y="2412000"/>
            <a:ext cx="14022170" cy="477258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A1DA5F-71C7-C24D-A60E-69D381002A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4000" y="9360000"/>
            <a:ext cx="365795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r>
              <a:rPr lang="en-IE" dirty="0"/>
              <a:t>06.11.19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C6C108-9FF4-4247-BF63-31A399B9D0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21957" y="9360000"/>
            <a:ext cx="5486936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2FD07C-4D6A-8244-A552-36C15D64DC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008893" y="9360000"/>
            <a:ext cx="2983207" cy="54084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600">
                <a:solidFill>
                  <a:srgbClr val="005336"/>
                </a:solidFill>
                <a:latin typeface="Helvetica" pitchFamily="2" charset="0"/>
              </a:defRPr>
            </a:lvl1pPr>
          </a:lstStyle>
          <a:p>
            <a:fld id="{78BCC47E-4B7D-1647-9F80-3037E352F9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9604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63" r:id="rId5"/>
    <p:sldLayoutId id="2147483657" r:id="rId6"/>
    <p:sldLayoutId id="2147483659" r:id="rId7"/>
    <p:sldLayoutId id="2147483660" r:id="rId8"/>
    <p:sldLayoutId id="2147483661" r:id="rId9"/>
    <p:sldLayoutId id="2147483654" r:id="rId10"/>
    <p:sldLayoutId id="2147483655" r:id="rId11"/>
    <p:sldLayoutId id="2147483658" r:id="rId12"/>
  </p:sldLayoutIdLst>
  <mc:AlternateContent xmlns:mc="http://schemas.openxmlformats.org/markup-compatibility/2006" xmlns:p14="http://schemas.microsoft.com/office/powerpoint/2010/main">
    <mc:Choice Requires="p14">
      <p:transition spd="slow" p14:dur="3000" advTm="32527"/>
    </mc:Choice>
    <mc:Fallback xmlns="">
      <p:transition spd="slow" advTm="32527"/>
    </mc:Fallback>
  </mc:AlternateContent>
  <p:hf sldNum="0" hdr="0" ftr="0"/>
  <p:txStyles>
    <p:titleStyle>
      <a:lvl1pPr algn="l" defTabSz="1219342" rtl="0" eaLnBrk="1" latinLnBrk="0" hangingPunct="1">
        <a:lnSpc>
          <a:spcPct val="90000"/>
        </a:lnSpc>
        <a:spcBef>
          <a:spcPct val="0"/>
        </a:spcBef>
        <a:buNone/>
        <a:defRPr sz="4500" b="0" kern="1200">
          <a:solidFill>
            <a:srgbClr val="005336"/>
          </a:solidFill>
          <a:latin typeface="Georgia" panose="02040502050405020303" pitchFamily="18" charset="0"/>
          <a:ea typeface="+mj-ea"/>
          <a:cs typeface="+mj-cs"/>
        </a:defRPr>
      </a:lvl1pPr>
    </p:titleStyle>
    <p:bodyStyle>
      <a:lvl1pPr marL="304835" indent="-304835" algn="l" defTabSz="1219342" rtl="0" eaLnBrk="1" latinLnBrk="0" hangingPunct="1">
        <a:lnSpc>
          <a:spcPct val="90000"/>
        </a:lnSpc>
        <a:spcBef>
          <a:spcPts val="1334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1pPr>
      <a:lvl2pPr marL="914506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2pPr>
      <a:lvl3pPr marL="1524178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3pPr>
      <a:lvl4pPr marL="2133849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4pPr>
      <a:lvl5pPr marL="2743520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300" kern="1200">
          <a:solidFill>
            <a:srgbClr val="005336"/>
          </a:solidFill>
          <a:latin typeface="Helvetica" pitchFamily="2" charset="0"/>
          <a:ea typeface="+mn-ea"/>
          <a:cs typeface="+mn-cs"/>
        </a:defRPr>
      </a:lvl5pPr>
      <a:lvl6pPr marL="3353191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862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2534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2205" indent="-304835" algn="l" defTabSz="1219342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71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342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9014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685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356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802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697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7370" algn="l" defTabSz="1219342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469" y="506760"/>
            <a:ext cx="4561055" cy="915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328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" y="1393389"/>
            <a:ext cx="1242729" cy="1433919"/>
          </a:xfrm>
          <a:prstGeom prst="rect">
            <a:avLst/>
          </a:prstGeom>
        </p:spPr>
      </p:pic>
      <p:sp>
        <p:nvSpPr>
          <p:cNvPr id="29" name="object 2"/>
          <p:cNvSpPr txBox="1"/>
          <p:nvPr/>
        </p:nvSpPr>
        <p:spPr>
          <a:xfrm>
            <a:off x="536439" y="3555061"/>
            <a:ext cx="328423" cy="4107081"/>
          </a:xfrm>
          <a:prstGeom prst="rect">
            <a:avLst/>
          </a:prstGeom>
        </p:spPr>
        <p:txBody>
          <a:bodyPr vert="vert270" wrap="square" lIns="0" tIns="41489" rIns="0" bIns="0" rtlCol="0">
            <a:spAutoFit/>
          </a:bodyPr>
          <a:lstStyle/>
          <a:p>
            <a:pPr marL="16935">
              <a:spcBef>
                <a:spcPts val="325"/>
              </a:spcBef>
            </a:pPr>
            <a:r>
              <a:rPr lang="en-IE" sz="2134" spc="-13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Digital Learner Support Hub …</a:t>
            </a:r>
            <a:endParaRPr sz="2134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714" y="420386"/>
            <a:ext cx="14895649" cy="490500"/>
          </a:xfrm>
        </p:spPr>
        <p:txBody>
          <a:bodyPr/>
          <a:lstStyle/>
          <a:p>
            <a:r>
              <a:rPr lang="en-IE" sz="3200" dirty="0" smtClean="0">
                <a:latin typeface="+mn-lt"/>
              </a:rPr>
              <a:t>ICT </a:t>
            </a:r>
            <a:r>
              <a:rPr lang="en-IE" sz="3200" dirty="0" err="1" smtClean="0">
                <a:latin typeface="+mn-lt"/>
              </a:rPr>
              <a:t>Bootcamp</a:t>
            </a:r>
            <a:r>
              <a:rPr lang="en-IE" sz="3200" dirty="0" smtClean="0">
                <a:latin typeface="+mn-lt"/>
              </a:rPr>
              <a:t> - Intro to Java – </a:t>
            </a:r>
            <a:r>
              <a:rPr lang="en-IE" sz="3200" b="1" dirty="0" err="1" smtClean="0">
                <a:latin typeface="+mn-lt"/>
              </a:rPr>
              <a:t>CrabWorld</a:t>
            </a:r>
            <a:r>
              <a:rPr lang="en-IE" sz="3200" b="1" dirty="0" smtClean="0">
                <a:latin typeface="+mn-lt"/>
              </a:rPr>
              <a:t> – Alternative Win or Lose Message </a:t>
            </a:r>
            <a:endParaRPr lang="en-IE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4" y="1548432"/>
            <a:ext cx="3720306" cy="654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51" y="6674135"/>
            <a:ext cx="1015873" cy="622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31" y="4986379"/>
            <a:ext cx="1015873" cy="622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57" y="8219891"/>
            <a:ext cx="1015873" cy="622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8" y="3243950"/>
            <a:ext cx="1015873" cy="622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57" y="5847517"/>
            <a:ext cx="1015873" cy="622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242799" y="1527481"/>
            <a:ext cx="7550921" cy="109260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Introduce a new sub class of Animal  that will be used to display the win or lose message in the game.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This will replace the </a:t>
            </a:r>
            <a:r>
              <a:rPr lang="en-IE" sz="3200" b="1" dirty="0" err="1" smtClean="0">
                <a:solidFill>
                  <a:srgbClr val="005336"/>
                </a:solidFill>
                <a:ea typeface="+mj-ea"/>
                <a:cs typeface="+mj-cs"/>
              </a:rPr>
              <a:t>jOptionPane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 utility window and solve the small issue if you press the “reset” button on the </a:t>
            </a:r>
            <a:r>
              <a:rPr lang="en-IE" sz="3200" b="1" dirty="0" err="1" smtClean="0">
                <a:solidFill>
                  <a:srgbClr val="005336"/>
                </a:solidFill>
                <a:ea typeface="+mj-ea"/>
                <a:cs typeface="+mj-cs"/>
              </a:rPr>
              <a:t>Greenfoot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 IDE without having pressed the “OK” button on the window!!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Using this method of displaying a message we can have a look at the </a:t>
            </a:r>
            <a:r>
              <a:rPr lang="en-IE" sz="3200" b="1" dirty="0" err="1" smtClean="0">
                <a:solidFill>
                  <a:srgbClr val="005336"/>
                </a:solidFill>
                <a:ea typeface="+mj-ea"/>
                <a:cs typeface="+mj-cs"/>
              </a:rPr>
              <a:t>setImage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 method in action. </a:t>
            </a:r>
          </a:p>
          <a:p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29385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469" y="506760"/>
            <a:ext cx="4561055" cy="91519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 sz="3328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39" y="1393389"/>
            <a:ext cx="1242729" cy="1433919"/>
          </a:xfrm>
          <a:prstGeom prst="rect">
            <a:avLst/>
          </a:prstGeom>
        </p:spPr>
      </p:pic>
      <p:sp>
        <p:nvSpPr>
          <p:cNvPr id="29" name="object 2"/>
          <p:cNvSpPr txBox="1"/>
          <p:nvPr/>
        </p:nvSpPr>
        <p:spPr>
          <a:xfrm>
            <a:off x="536439" y="3555061"/>
            <a:ext cx="328423" cy="4107081"/>
          </a:xfrm>
          <a:prstGeom prst="rect">
            <a:avLst/>
          </a:prstGeom>
        </p:spPr>
        <p:txBody>
          <a:bodyPr vert="vert270" wrap="square" lIns="0" tIns="41489" rIns="0" bIns="0" rtlCol="0">
            <a:spAutoFit/>
          </a:bodyPr>
          <a:lstStyle/>
          <a:p>
            <a:pPr marL="16935">
              <a:spcBef>
                <a:spcPts val="325"/>
              </a:spcBef>
            </a:pPr>
            <a:r>
              <a:rPr lang="en-IE" sz="2134" spc="-13" dirty="0">
                <a:solidFill>
                  <a:schemeClr val="bg1"/>
                </a:solidFill>
                <a:latin typeface="Montserrat Medium" charset="0"/>
                <a:ea typeface="Montserrat Medium" charset="0"/>
                <a:cs typeface="Montserrat Medium" charset="0"/>
              </a:rPr>
              <a:t>Digital Learner Support Hub …</a:t>
            </a:r>
            <a:endParaRPr sz="2134" dirty="0">
              <a:solidFill>
                <a:schemeClr val="bg1"/>
              </a:solidFill>
              <a:latin typeface="Montserrat Medium" charset="0"/>
              <a:ea typeface="Montserrat Medium" charset="0"/>
              <a:cs typeface="Montserrat Medium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0714" y="420386"/>
            <a:ext cx="14895649" cy="490500"/>
          </a:xfrm>
        </p:spPr>
        <p:txBody>
          <a:bodyPr/>
          <a:lstStyle/>
          <a:p>
            <a:r>
              <a:rPr lang="en-IE" sz="3200" dirty="0" smtClean="0">
                <a:latin typeface="+mn-lt"/>
              </a:rPr>
              <a:t>ICT </a:t>
            </a:r>
            <a:r>
              <a:rPr lang="en-IE" sz="3200" dirty="0" err="1" smtClean="0">
                <a:latin typeface="+mn-lt"/>
              </a:rPr>
              <a:t>Bootcamp</a:t>
            </a:r>
            <a:r>
              <a:rPr lang="en-IE" sz="3200" dirty="0" smtClean="0">
                <a:latin typeface="+mn-lt"/>
              </a:rPr>
              <a:t> - Intro to Java – </a:t>
            </a:r>
            <a:r>
              <a:rPr lang="en-IE" sz="3200" b="1" dirty="0" err="1" smtClean="0">
                <a:latin typeface="+mn-lt"/>
              </a:rPr>
              <a:t>CrabWorld</a:t>
            </a:r>
            <a:r>
              <a:rPr lang="en-IE" sz="3200" b="1" dirty="0" smtClean="0">
                <a:latin typeface="+mn-lt"/>
              </a:rPr>
              <a:t> – Alternative Win or Lose Message</a:t>
            </a:r>
            <a:endParaRPr lang="en-IE" sz="3200" b="1" dirty="0">
              <a:latin typeface="+mn-lt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44" y="1548432"/>
            <a:ext cx="3720306" cy="654781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651" y="6674135"/>
            <a:ext cx="1015873" cy="62222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231" y="4986379"/>
            <a:ext cx="1015873" cy="62222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557" y="8219891"/>
            <a:ext cx="1015873" cy="62222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838" y="3243950"/>
            <a:ext cx="1015873" cy="62222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9157" y="5847517"/>
            <a:ext cx="1015873" cy="622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3799" y="1393389"/>
            <a:ext cx="755092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We hope that you have enjoyed this introduction to Java programming with  </a:t>
            </a:r>
            <a:r>
              <a:rPr lang="en-IE" sz="3200" b="1" dirty="0" err="1" smtClean="0">
                <a:solidFill>
                  <a:srgbClr val="005336"/>
                </a:solidFill>
                <a:ea typeface="+mj-ea"/>
                <a:cs typeface="+mj-cs"/>
              </a:rPr>
              <a:t>Greenfoot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.</a:t>
            </a:r>
          </a:p>
          <a:p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We hope that it was informative and we look forward to seeing you very soon. </a:t>
            </a:r>
            <a:endParaRPr lang="en-IE" sz="3200" b="1" dirty="0" smtClean="0">
              <a:solidFill>
                <a:srgbClr val="005336"/>
              </a:solidFill>
              <a:ea typeface="+mj-ea"/>
              <a:cs typeface="+mj-cs"/>
            </a:endParaRPr>
          </a:p>
          <a:p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  <a:p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Thank </a:t>
            </a:r>
            <a:r>
              <a:rPr lang="en-IE" sz="3200" b="1" dirty="0" smtClean="0">
                <a:solidFill>
                  <a:srgbClr val="005336"/>
                </a:solidFill>
                <a:ea typeface="+mj-ea"/>
                <a:cs typeface="+mj-cs"/>
              </a:rPr>
              <a:t>you!</a:t>
            </a:r>
          </a:p>
          <a:p>
            <a:endParaRPr lang="en-IE" sz="3200" b="1" dirty="0">
              <a:solidFill>
                <a:srgbClr val="00533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IE" sz="3200" b="1" dirty="0">
              <a:solidFill>
                <a:srgbClr val="005336"/>
              </a:solidFill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192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9"/>
</p:tagLst>
</file>

<file path=ppt/theme/theme1.xml><?xml version="1.0" encoding="utf-8"?>
<a:theme xmlns:a="http://schemas.openxmlformats.org/drawingml/2006/main" name="Office Theme">
  <a:themeElements>
    <a:clrScheme name="Custom 1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FFFFFF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961_RD_UL_PPT_V1" id="{B1DF1E9F-A915-334F-8576-F19A781521BD}" vid="{D2420B80-F699-684B-A18E-0344655F8F7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C4137211397D940B4BAE1908ED83D59" ma:contentTypeVersion="0" ma:contentTypeDescription="Create a new document." ma:contentTypeScope="" ma:versionID="7263ccf2e690e875e99a558b7728c52b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47F9092-BDA7-424C-B9CC-8BEFC49DF8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CD412FB-0938-4822-880E-859E412AB7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48EA609-1291-4473-BFBC-F21AC1F4FF60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UL-PowerPoint-template</Template>
  <TotalTime>7294</TotalTime>
  <Words>148</Words>
  <Application>Microsoft Office PowerPoint</Application>
  <PresentationFormat>Custom</PresentationFormat>
  <Paragraphs>23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Arial</vt:lpstr>
      <vt:lpstr>Calibri</vt:lpstr>
      <vt:lpstr>Georgia</vt:lpstr>
      <vt:lpstr>Helvetica</vt:lpstr>
      <vt:lpstr>Montserrat Medium</vt:lpstr>
      <vt:lpstr>Office Theme</vt:lpstr>
      <vt:lpstr>ICT Bootcamp - Intro to Java – CrabWorld – Alternative Win or Lose Message </vt:lpstr>
      <vt:lpstr>ICT Bootcamp - Intro to Java – CrabWorld – Alternative Win or Lose Message</vt:lpstr>
    </vt:vector>
  </TitlesOfParts>
  <Company>University of Limerick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ICT Bootcamp - Intro to Java – CrabWorld – Keyboard Control</dc:title>
  <dc:creator>Clem.ODonnell@ul.ie</dc:creator>
  <cp:lastModifiedBy>ITDGuest</cp:lastModifiedBy>
  <cp:revision>201</cp:revision>
  <cp:lastPrinted>2021-05-31T18:44:22Z</cp:lastPrinted>
  <dcterms:created xsi:type="dcterms:W3CDTF">2020-01-27T15:53:12Z</dcterms:created>
  <dcterms:modified xsi:type="dcterms:W3CDTF">2021-05-31T19:20:19Z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0x0101009C4137211397D940B4BAE1908ED83D59</vt:lpwstr>
  </property>
</Properties>
</file>